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8" r:id="rId3"/>
    <p:sldId id="266" r:id="rId4"/>
    <p:sldId id="260" r:id="rId5"/>
    <p:sldId id="259" r:id="rId6"/>
    <p:sldId id="263" r:id="rId7"/>
    <p:sldId id="265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2" autoAdjust="0"/>
    <p:restoredTop sz="94660"/>
  </p:normalViewPr>
  <p:slideViewPr>
    <p:cSldViewPr snapToGrid="0">
      <p:cViewPr>
        <p:scale>
          <a:sx n="75" d="100"/>
          <a:sy n="75" d="100"/>
        </p:scale>
        <p:origin x="-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3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6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7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6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1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1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3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9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2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6.jpeg"/><Relationship Id="rId7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64BE6-C335-1AC2-D52E-C4F7AA1F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4" descr="The Long Dark | Download and Buy Today - Epic Games Store">
            <a:extLst>
              <a:ext uri="{FF2B5EF4-FFF2-40B4-BE49-F238E27FC236}">
                <a16:creationId xmlns:a16="http://schemas.microsoft.com/office/drawing/2014/main" id="{103D4D90-B7CE-A5A5-03AB-9BD397CD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7"/>
          <a:stretch/>
        </p:blipFill>
        <p:spPr bwMode="auto">
          <a:xfrm>
            <a:off x="4904316" y="1"/>
            <a:ext cx="7287684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Darkwood review | GodisaGeek.com">
            <a:extLst>
              <a:ext uri="{FF2B5EF4-FFF2-40B4-BE49-F238E27FC236}">
                <a16:creationId xmlns:a16="http://schemas.microsoft.com/office/drawing/2014/main" id="{6AC3DE99-FF2A-5993-63E6-708CDB6D0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6" b="11671"/>
          <a:stretch/>
        </p:blipFill>
        <p:spPr bwMode="auto">
          <a:xfrm>
            <a:off x="4726728" y="3429000"/>
            <a:ext cx="7472381" cy="3429001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alking on a snowy road with bare trees&#10;&#10;Description automatically generated">
            <a:extLst>
              <a:ext uri="{FF2B5EF4-FFF2-40B4-BE49-F238E27FC236}">
                <a16:creationId xmlns:a16="http://schemas.microsoft.com/office/drawing/2014/main" id="{3F363FB8-6927-003D-33C4-05AAF1528C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4191"/>
          <a:stretch/>
        </p:blipFill>
        <p:spPr>
          <a:xfrm>
            <a:off x="4716571" y="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B063B-8B42-D3E2-67F5-421D4FEB6411}"/>
              </a:ext>
            </a:extLst>
          </p:cNvPr>
          <p:cNvSpPr txBox="1"/>
          <p:nvPr/>
        </p:nvSpPr>
        <p:spPr>
          <a:xfrm>
            <a:off x="1278652" y="2422214"/>
            <a:ext cx="6688093" cy="2013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Californian FB" panose="0207040306080B030204" pitchFamily="18" charset="0"/>
                <a:ea typeface="+mj-ea"/>
                <a:cs typeface="+mj-cs"/>
              </a:rPr>
              <a:t>FROSTWOOD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Californian FB" panose="0207040306080B030204" pitchFamily="18" charset="0"/>
                <a:ea typeface="+mj-ea"/>
                <a:cs typeface="+mj-cs"/>
              </a:rPr>
              <a:t>CHRONICLES</a:t>
            </a:r>
          </a:p>
        </p:txBody>
      </p:sp>
    </p:spTree>
    <p:extLst>
      <p:ext uri="{BB962C8B-B14F-4D97-AF65-F5344CB8AC3E}">
        <p14:creationId xmlns:p14="http://schemas.microsoft.com/office/powerpoint/2010/main" val="9039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64BE6-C335-1AC2-D52E-C4F7AA1F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4" descr="The Long Dark | Download and Buy Today - Epic Games Store">
            <a:extLst>
              <a:ext uri="{FF2B5EF4-FFF2-40B4-BE49-F238E27FC236}">
                <a16:creationId xmlns:a16="http://schemas.microsoft.com/office/drawing/2014/main" id="{103D4D90-B7CE-A5A5-03AB-9BD397CD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7"/>
          <a:stretch/>
        </p:blipFill>
        <p:spPr bwMode="auto">
          <a:xfrm>
            <a:off x="4904316" y="1"/>
            <a:ext cx="7287684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Darkwood review | GodisaGeek.com">
            <a:extLst>
              <a:ext uri="{FF2B5EF4-FFF2-40B4-BE49-F238E27FC236}">
                <a16:creationId xmlns:a16="http://schemas.microsoft.com/office/drawing/2014/main" id="{6AC3DE99-FF2A-5993-63E6-708CDB6D0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6" b="11671"/>
          <a:stretch/>
        </p:blipFill>
        <p:spPr bwMode="auto">
          <a:xfrm>
            <a:off x="4726728" y="3429000"/>
            <a:ext cx="7472381" cy="3429001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alking on a snowy road with bare trees&#10;&#10;Description automatically generated">
            <a:extLst>
              <a:ext uri="{FF2B5EF4-FFF2-40B4-BE49-F238E27FC236}">
                <a16:creationId xmlns:a16="http://schemas.microsoft.com/office/drawing/2014/main" id="{3F363FB8-6927-003D-33C4-05AAF1528C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4191"/>
          <a:stretch/>
        </p:blipFill>
        <p:spPr>
          <a:xfrm>
            <a:off x="12803949" y="-114311"/>
            <a:ext cx="596278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2831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64BE6-C335-1AC2-D52E-C4F7AA1F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people fighting with a wolf&#10;&#10;Description automatically generated">
            <a:extLst>
              <a:ext uri="{FF2B5EF4-FFF2-40B4-BE49-F238E27FC236}">
                <a16:creationId xmlns:a16="http://schemas.microsoft.com/office/drawing/2014/main" id="{3651A04F-5084-2118-0DDD-5A76B84CE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7" y="-12"/>
            <a:ext cx="6858000" cy="6858000"/>
          </a:xfrm>
          <a:prstGeom prst="rect">
            <a:avLst/>
          </a:prstGeom>
        </p:spPr>
      </p:pic>
      <p:pic>
        <p:nvPicPr>
          <p:cNvPr id="97" name="Picture 4" descr="The Long Dark | Download and Buy Today - Epic Games Store">
            <a:extLst>
              <a:ext uri="{FF2B5EF4-FFF2-40B4-BE49-F238E27FC236}">
                <a16:creationId xmlns:a16="http://schemas.microsoft.com/office/drawing/2014/main" id="{103D4D90-B7CE-A5A5-03AB-9BD397CD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7"/>
          <a:stretch/>
        </p:blipFill>
        <p:spPr bwMode="auto">
          <a:xfrm>
            <a:off x="4904316" y="1"/>
            <a:ext cx="7287684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Darkwood review | GodisaGeek.com">
            <a:extLst>
              <a:ext uri="{FF2B5EF4-FFF2-40B4-BE49-F238E27FC236}">
                <a16:creationId xmlns:a16="http://schemas.microsoft.com/office/drawing/2014/main" id="{6AC3DE99-FF2A-5993-63E6-708CDB6D0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6" b="11671"/>
          <a:stretch/>
        </p:blipFill>
        <p:spPr bwMode="auto">
          <a:xfrm>
            <a:off x="4726728" y="3429000"/>
            <a:ext cx="7472381" cy="3429001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alking on a snowy road with bare trees&#10;&#10;Description automatically generated">
            <a:extLst>
              <a:ext uri="{FF2B5EF4-FFF2-40B4-BE49-F238E27FC236}">
                <a16:creationId xmlns:a16="http://schemas.microsoft.com/office/drawing/2014/main" id="{3F363FB8-6927-003D-33C4-05AAF1528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4191"/>
          <a:stretch/>
        </p:blipFill>
        <p:spPr>
          <a:xfrm>
            <a:off x="12803949" y="-114311"/>
            <a:ext cx="596278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718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00635FF7-2365-2785-943E-C6E21A8C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3049" y="-4512"/>
            <a:ext cx="12188951" cy="685800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C6AF655-5559-43D6-ABCA-D11BA938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F5C85-CEB4-A269-F2E2-D92BD51E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098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latin typeface="Californian FB" panose="0207040306080B030204" pitchFamily="18" charset="0"/>
              </a:rPr>
              <a:t>GAME DESIGN DOCUMENT</a:t>
            </a:r>
          </a:p>
        </p:txBody>
      </p:sp>
      <p:pic>
        <p:nvPicPr>
          <p:cNvPr id="9" name="Picture 8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AA55F9F-D103-C086-7ACE-C0BE21E6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" r="2" b="47932"/>
          <a:stretch/>
        </p:blipFill>
        <p:spPr>
          <a:xfrm>
            <a:off x="5078133" y="4323896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effectLst/>
        </p:spPr>
      </p:pic>
      <p:pic>
        <p:nvPicPr>
          <p:cNvPr id="13" name="Picture 1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6FEEF027-27FE-7E49-D606-F1F3389EB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0" r="2" b="471"/>
          <a:stretch/>
        </p:blipFill>
        <p:spPr>
          <a:xfrm>
            <a:off x="5710842" y="-3481"/>
            <a:ext cx="3469119" cy="4216187"/>
          </a:xfrm>
          <a:custGeom>
            <a:avLst/>
            <a:gdLst/>
            <a:ahLst/>
            <a:cxnLst/>
            <a:rect l="l" t="t" r="r" b="b"/>
            <a:pathLst>
              <a:path w="3469119" h="4216187">
                <a:moveTo>
                  <a:pt x="159680" y="0"/>
                </a:moveTo>
                <a:lnTo>
                  <a:pt x="3469119" y="0"/>
                </a:lnTo>
                <a:lnTo>
                  <a:pt x="3469119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effectLst/>
        </p:spPr>
      </p:pic>
      <p:pic>
        <p:nvPicPr>
          <p:cNvPr id="11" name="Picture 10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8BB5B20B-C433-7DE2-7933-786BDCB456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2" b="-4"/>
          <a:stretch/>
        </p:blipFill>
        <p:spPr>
          <a:xfrm>
            <a:off x="9307670" y="-4512"/>
            <a:ext cx="2884328" cy="4216187"/>
          </a:xfrm>
          <a:prstGeom prst="rect">
            <a:avLst/>
          </a:prstGeom>
          <a:effectLst/>
        </p:spPr>
      </p:pic>
      <p:pic>
        <p:nvPicPr>
          <p:cNvPr id="7" name="Picture 6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5036A0D1-1FFD-C3A3-EA5C-5395447BCA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4104"/>
          <a:stretch/>
        </p:blipFill>
        <p:spPr>
          <a:xfrm>
            <a:off x="9307674" y="4323902"/>
            <a:ext cx="2884327" cy="2534101"/>
          </a:xfrm>
          <a:prstGeom prst="rect">
            <a:avLst/>
          </a:prstGeom>
          <a:effectLst/>
        </p:spPr>
      </p:pic>
      <p:pic>
        <p:nvPicPr>
          <p:cNvPr id="3" name="Picture 4" descr="The Long Dark | Download and Buy Today - Epic Games Store">
            <a:extLst>
              <a:ext uri="{FF2B5EF4-FFF2-40B4-BE49-F238E27FC236}">
                <a16:creationId xmlns:a16="http://schemas.microsoft.com/office/drawing/2014/main" id="{1E824DC5-BE7D-55B7-22ED-656F20FFC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7"/>
          <a:stretch/>
        </p:blipFill>
        <p:spPr bwMode="auto">
          <a:xfrm>
            <a:off x="12491199" y="-4512"/>
            <a:ext cx="7287684" cy="3429000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arkwood review | GodisaGeek.com">
            <a:extLst>
              <a:ext uri="{FF2B5EF4-FFF2-40B4-BE49-F238E27FC236}">
                <a16:creationId xmlns:a16="http://schemas.microsoft.com/office/drawing/2014/main" id="{A82F61D3-4CF8-F107-E1C2-8BA8A4360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6" b="11671"/>
          <a:stretch/>
        </p:blipFill>
        <p:spPr bwMode="auto">
          <a:xfrm>
            <a:off x="12313611" y="3424487"/>
            <a:ext cx="7472381" cy="3429001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04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C6AF655-5559-43D6-ABCA-D11BA938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635FF7-2365-2785-943E-C6E21A8C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049" y="-4512"/>
            <a:ext cx="121889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5C85-CEB4-A269-F2E2-D92BD51E976B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838200" y="1113157"/>
            <a:ext cx="4797354" cy="3098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latin typeface="Californian FB" panose="0207040306080B030204" pitchFamily="18" charset="0"/>
              </a:rPr>
              <a:t>GAME DESIGN DOCUMENT</a:t>
            </a:r>
          </a:p>
        </p:txBody>
      </p:sp>
      <p:pic>
        <p:nvPicPr>
          <p:cNvPr id="9" name="Picture 8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AA55F9F-D103-C086-7ACE-C0BE21E6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" r="2" b="47932"/>
          <a:stretch/>
        </p:blipFill>
        <p:spPr>
          <a:xfrm>
            <a:off x="5078133" y="4323896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13" name="Picture 1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6FEEF027-27FE-7E49-D606-F1F3389EB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0" r="2" b="471"/>
          <a:stretch/>
        </p:blipFill>
        <p:spPr>
          <a:xfrm>
            <a:off x="5710842" y="-3481"/>
            <a:ext cx="3469119" cy="4216187"/>
          </a:xfrm>
          <a:custGeom>
            <a:avLst/>
            <a:gdLst/>
            <a:ahLst/>
            <a:cxnLst/>
            <a:rect l="l" t="t" r="r" b="b"/>
            <a:pathLst>
              <a:path w="3469119" h="4216187">
                <a:moveTo>
                  <a:pt x="159680" y="0"/>
                </a:moveTo>
                <a:lnTo>
                  <a:pt x="3469119" y="0"/>
                </a:lnTo>
                <a:lnTo>
                  <a:pt x="3469119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11" name="Picture 10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8BB5B20B-C433-7DE2-7933-786BDCB456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2" b="-4"/>
          <a:stretch/>
        </p:blipFill>
        <p:spPr>
          <a:xfrm>
            <a:off x="9307670" y="-4512"/>
            <a:ext cx="2884328" cy="421618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5036A0D1-1FFD-C3A3-EA5C-5395447BCA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4104"/>
          <a:stretch/>
        </p:blipFill>
        <p:spPr>
          <a:xfrm>
            <a:off x="9307674" y="4323902"/>
            <a:ext cx="2884327" cy="253410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32601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F33C48-9838-C6C5-F0BD-AB877CC43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>
                <a:latin typeface="Californian FB" panose="0207040306080B030204" pitchFamily="18" charset="0"/>
              </a:rPr>
              <a:t>Players move from tile to tile making decisions at each tile. A series of actions is available to players on every tile. When moving to a new tile players will resolve an event before continuing. </a:t>
            </a:r>
            <a:endParaRPr lang="en-US" sz="1800" dirty="0">
              <a:latin typeface="Californian FB" panose="0207040306080B030204" pitchFamily="18" charset="0"/>
            </a:endParaRPr>
          </a:p>
        </p:txBody>
      </p:sp>
      <p:pic>
        <p:nvPicPr>
          <p:cNvPr id="17" name="Content Placeholder 16" hidden="1">
            <a:extLst>
              <a:ext uri="{FF2B5EF4-FFF2-40B4-BE49-F238E27FC236}">
                <a16:creationId xmlns:a16="http://schemas.microsoft.com/office/drawing/2014/main" id="{BF20D29E-C83E-F735-59C2-1CB4A24B0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101" y="633410"/>
            <a:ext cx="8713519" cy="5591175"/>
          </a:xfrm>
          <a:effectLst>
            <a:softEdge rad="63500"/>
          </a:effectLst>
        </p:spPr>
      </p:pic>
      <p:pic>
        <p:nvPicPr>
          <p:cNvPr id="3" name="Picture 2" descr="Abstrct graphic of red blue smoke">
            <a:extLst>
              <a:ext uri="{FF2B5EF4-FFF2-40B4-BE49-F238E27FC236}">
                <a16:creationId xmlns:a16="http://schemas.microsoft.com/office/drawing/2014/main" id="{70AB0D07-17D0-9534-82B7-B643BDE8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89943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289B18-5ECC-7D33-E0D0-3D5D9B397BF0}"/>
              </a:ext>
            </a:extLst>
          </p:cNvPr>
          <p:cNvGrpSpPr/>
          <p:nvPr/>
        </p:nvGrpSpPr>
        <p:grpSpPr>
          <a:xfrm>
            <a:off x="4140860" y="3116982"/>
            <a:ext cx="6680200" cy="2489201"/>
            <a:chOff x="5626100" y="4661693"/>
            <a:chExt cx="6680200" cy="248920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0BA83B-E8F8-0318-F0A3-38DD5876D20A}"/>
                </a:ext>
              </a:extLst>
            </p:cNvPr>
            <p:cNvSpPr/>
            <p:nvPr/>
          </p:nvSpPr>
          <p:spPr>
            <a:xfrm>
              <a:off x="5626100" y="4661693"/>
              <a:ext cx="6680200" cy="2489201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E94A97-6596-A092-D396-5C2D2B4ED5B8}"/>
                </a:ext>
              </a:extLst>
            </p:cNvPr>
            <p:cNvSpPr txBox="1"/>
            <p:nvPr/>
          </p:nvSpPr>
          <p:spPr>
            <a:xfrm>
              <a:off x="5956301" y="4937035"/>
              <a:ext cx="609599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alifornian FB" panose="0207040306080B030204" pitchFamily="18" charset="0"/>
                </a:rPr>
                <a:t>Players move from tile to tile making decisions at each tile. A series of actions is available to players on every tile. When moving to a new tile players will resolve an event before continuing.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738A75-61AD-4E25-C999-AF6D9CF307C0}"/>
              </a:ext>
            </a:extLst>
          </p:cNvPr>
          <p:cNvSpPr txBox="1"/>
          <p:nvPr/>
        </p:nvSpPr>
        <p:spPr>
          <a:xfrm>
            <a:off x="3553280" y="1080335"/>
            <a:ext cx="8826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 dirty="0">
                <a:solidFill>
                  <a:schemeClr val="bg1"/>
                </a:solidFill>
                <a:latin typeface="Californian FB" panose="0207040306080B030204" pitchFamily="18" charset="0"/>
              </a:rPr>
              <a:t>GAME FLOW</a:t>
            </a:r>
          </a:p>
        </p:txBody>
      </p:sp>
    </p:spTree>
    <p:extLst>
      <p:ext uri="{BB962C8B-B14F-4D97-AF65-F5344CB8AC3E}">
        <p14:creationId xmlns:p14="http://schemas.microsoft.com/office/powerpoint/2010/main" val="306539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F33C48-9838-C6C5-F0BD-AB877CC43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>
                <a:latin typeface="Californian FB" panose="0207040306080B030204" pitchFamily="18" charset="0"/>
              </a:rPr>
              <a:t>Players move from tile to tile making decisions at each tile. A series of actions is available to players on every tile. When moving to a new tile players will resolve an event before continuing. </a:t>
            </a:r>
            <a:endParaRPr lang="en-US" sz="1800" dirty="0">
              <a:latin typeface="Californian FB" panose="0207040306080B030204" pitchFamily="18" charset="0"/>
            </a:endParaRPr>
          </a:p>
        </p:txBody>
      </p:sp>
      <p:pic>
        <p:nvPicPr>
          <p:cNvPr id="3" name="Picture 2" descr="Abstrct graphic of red blue smoke">
            <a:extLst>
              <a:ext uri="{FF2B5EF4-FFF2-40B4-BE49-F238E27FC236}">
                <a16:creationId xmlns:a16="http://schemas.microsoft.com/office/drawing/2014/main" id="{70AB0D07-17D0-9534-82B7-B643BDE8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F20D29E-C83E-F735-59C2-1CB4A24B0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238385"/>
            <a:ext cx="10756901" cy="6307878"/>
          </a:xfrm>
          <a:effectLst>
            <a:softEdge rad="63500"/>
          </a:effec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89943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B5289B18-5ECC-7D33-E0D0-3D5D9B397BF0}"/>
              </a:ext>
            </a:extLst>
          </p:cNvPr>
          <p:cNvGrpSpPr/>
          <p:nvPr/>
        </p:nvGrpSpPr>
        <p:grpSpPr>
          <a:xfrm>
            <a:off x="4140860" y="3116982"/>
            <a:ext cx="6680200" cy="2489201"/>
            <a:chOff x="5626100" y="4661693"/>
            <a:chExt cx="6680200" cy="248920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0BA83B-E8F8-0318-F0A3-38DD5876D20A}"/>
                </a:ext>
              </a:extLst>
            </p:cNvPr>
            <p:cNvSpPr/>
            <p:nvPr/>
          </p:nvSpPr>
          <p:spPr>
            <a:xfrm>
              <a:off x="5626100" y="4661693"/>
              <a:ext cx="6680200" cy="2489201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E94A97-6596-A092-D396-5C2D2B4ED5B8}"/>
                </a:ext>
              </a:extLst>
            </p:cNvPr>
            <p:cNvSpPr txBox="1"/>
            <p:nvPr/>
          </p:nvSpPr>
          <p:spPr>
            <a:xfrm>
              <a:off x="5956301" y="4937035"/>
              <a:ext cx="609599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Californian FB" panose="0207040306080B030204" pitchFamily="18" charset="0"/>
                </a:rPr>
                <a:t>Players move from tile to tile making decisions at each tile. A series of actions is available to players on every tile. When moving to a new tile players will resolve an event before continuing. </a:t>
              </a:r>
            </a:p>
          </p:txBody>
        </p:sp>
      </p:grp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B5738A75-61AD-4E25-C999-AF6D9CF307C0}"/>
              </a:ext>
            </a:extLst>
          </p:cNvPr>
          <p:cNvSpPr txBox="1"/>
          <p:nvPr/>
        </p:nvSpPr>
        <p:spPr>
          <a:xfrm>
            <a:off x="3553280" y="1080335"/>
            <a:ext cx="8826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 dirty="0">
                <a:solidFill>
                  <a:schemeClr val="bg1"/>
                </a:solidFill>
                <a:latin typeface="Californian FB" panose="0207040306080B030204" pitchFamily="18" charset="0"/>
              </a:rPr>
              <a:t>GAME FLOW</a:t>
            </a:r>
          </a:p>
        </p:txBody>
      </p:sp>
    </p:spTree>
    <p:extLst>
      <p:ext uri="{BB962C8B-B14F-4D97-AF65-F5344CB8AC3E}">
        <p14:creationId xmlns:p14="http://schemas.microsoft.com/office/powerpoint/2010/main" val="2619808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E08F4-2094-D1E4-93F7-F0631609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6091" y="-46473"/>
            <a:ext cx="13014626" cy="690447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E480373-D093-2D4F-3AD9-F69587BB1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1259" y="14172"/>
            <a:ext cx="6959600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1381E-2F6E-F346-786D-3B7C1FE0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871" y="1266825"/>
            <a:ext cx="4840010" cy="1807305"/>
          </a:xfrm>
        </p:spPr>
        <p:txBody>
          <a:bodyPr>
            <a:normAutofit/>
          </a:bodyPr>
          <a:lstStyle/>
          <a:p>
            <a:r>
              <a:rPr lang="en-CA" b="1" i="0" dirty="0">
                <a:latin typeface="Californian FB" panose="0207040306080B030204" pitchFamily="18" charset="0"/>
              </a:rPr>
              <a:t>EVENT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7CC5-A2A8-E52C-F7CB-D0FD71E6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871" y="2612697"/>
            <a:ext cx="4840010" cy="3843666"/>
          </a:xfrm>
        </p:spPr>
        <p:txBody>
          <a:bodyPr>
            <a:normAutofit/>
          </a:bodyPr>
          <a:lstStyle/>
          <a:p>
            <a:r>
              <a:rPr lang="en-CA" sz="2000" dirty="0"/>
              <a:t>Highly expandable</a:t>
            </a:r>
          </a:p>
          <a:p>
            <a:r>
              <a:rPr lang="en-CA" sz="2000" dirty="0"/>
              <a:t>Customizable</a:t>
            </a:r>
          </a:p>
          <a:p>
            <a:r>
              <a:rPr lang="en-CA" sz="2000" dirty="0"/>
              <a:t>Quick to produce new events</a:t>
            </a:r>
          </a:p>
          <a:p>
            <a:r>
              <a:rPr lang="en-CA" sz="2000" dirty="0"/>
              <a:t>Does not require re-compiling code to add to the game.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680642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40114-0423-12.0229129" descr="A screen shot of a computer program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596A685F-B25B-8F65-7195-C2B5D2DE6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172"/>
            <a:ext cx="7327900" cy="692486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E480373-D093-2D4F-3AD9-F69587BB1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1259" y="14172"/>
            <a:ext cx="6959600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1381E-2F6E-F346-786D-3B7C1FE0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871" y="1266825"/>
            <a:ext cx="4840010" cy="1807305"/>
          </a:xfrm>
        </p:spPr>
        <p:txBody>
          <a:bodyPr>
            <a:normAutofit/>
          </a:bodyPr>
          <a:lstStyle/>
          <a:p>
            <a:r>
              <a:rPr lang="en-CA" b="1" i="0" dirty="0">
                <a:latin typeface="Californian FB" panose="0207040306080B030204" pitchFamily="18" charset="0"/>
              </a:rPr>
              <a:t>BITMAP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7CC5-A2A8-E52C-F7CB-D0FD71E6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871" y="26126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Stores a reference to a sprite’s bitmap in the sprite.</a:t>
            </a:r>
          </a:p>
          <a:p>
            <a:r>
              <a:rPr lang="en-US" sz="2000" dirty="0"/>
              <a:t>Checks to see if bitmap is already in memory on object creation.</a:t>
            </a:r>
          </a:p>
          <a:p>
            <a:r>
              <a:rPr lang="en-US" sz="2000" dirty="0"/>
              <a:t>Instant calls to bitmap location every frame for drawing.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83394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221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Californian FB</vt:lpstr>
      <vt:lpstr>Century Gothic</vt:lpstr>
      <vt:lpstr>Elephant</vt:lpstr>
      <vt:lpstr>BrushVTI</vt:lpstr>
      <vt:lpstr>PowerPoint Presentation</vt:lpstr>
      <vt:lpstr>PowerPoint Presentation</vt:lpstr>
      <vt:lpstr>PowerPoint Presentation</vt:lpstr>
      <vt:lpstr>GAME DESIGN DOCUMENT</vt:lpstr>
      <vt:lpstr>GAME DESIGN DOCUMENT</vt:lpstr>
      <vt:lpstr>PowerPoint Presentation</vt:lpstr>
      <vt:lpstr>PowerPoint Presentation</vt:lpstr>
      <vt:lpstr>EVENT PARSER</vt:lpstr>
      <vt:lpstr>BITMAP HANDLER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Mitchell</dc:creator>
  <cp:lastModifiedBy>Keith Mitchell</cp:lastModifiedBy>
  <cp:revision>4</cp:revision>
  <dcterms:created xsi:type="dcterms:W3CDTF">2024-01-14T00:33:55Z</dcterms:created>
  <dcterms:modified xsi:type="dcterms:W3CDTF">2024-01-14T05:12:47Z</dcterms:modified>
</cp:coreProperties>
</file>